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17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emarie Breed | DOKh" userId="16ace20e-9a4b-48f5-80ac-78356f7b274a" providerId="ADAL" clId="{23420266-5DDA-458D-8926-9D218C77096C}"/>
    <pc:docChg chg="modSld">
      <pc:chgData name="Annemarie Breed | DOKh" userId="16ace20e-9a4b-48f5-80ac-78356f7b274a" providerId="ADAL" clId="{23420266-5DDA-458D-8926-9D218C77096C}" dt="2025-12-04T13:13:36.752" v="73" actId="122"/>
      <pc:docMkLst>
        <pc:docMk/>
      </pc:docMkLst>
      <pc:sldChg chg="modSp mod">
        <pc:chgData name="Annemarie Breed | DOKh" userId="16ace20e-9a4b-48f5-80ac-78356f7b274a" providerId="ADAL" clId="{23420266-5DDA-458D-8926-9D218C77096C}" dt="2025-12-04T13:13:36.752" v="73" actId="122"/>
        <pc:sldMkLst>
          <pc:docMk/>
          <pc:sldMk cId="3118101324" sldId="317"/>
        </pc:sldMkLst>
        <pc:graphicFrameChg chg="modGraphic">
          <ac:chgData name="Annemarie Breed | DOKh" userId="16ace20e-9a4b-48f5-80ac-78356f7b274a" providerId="ADAL" clId="{23420266-5DDA-458D-8926-9D218C77096C}" dt="2025-12-04T13:13:36.752" v="73" actId="122"/>
          <ac:graphicFrameMkLst>
            <pc:docMk/>
            <pc:sldMk cId="3118101324" sldId="317"/>
            <ac:graphicFrameMk id="3" creationId="{884A6FE3-C039-F741-F934-CCE6E19300E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76E6D1-515A-BBEE-634C-296D877555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EF3F4CE7-5EB7-7DCC-5F07-1A902AF4F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BB4D4D7-7A8B-46CF-84FF-4507AF69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31400C7-81F0-7FF5-9DAC-3549211B9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98EAB91-A7DD-2F7F-C549-6B2C6FED9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7526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125ADC-9C29-3769-0671-5995EE593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4225163-66D4-8063-C525-D9336D811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6CE711-21E5-75AF-8B36-2E689F0D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0B12300-FC1E-7362-32C8-FCC0FB106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5FD1EE1-9406-C389-893A-0EEB0CDF5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5577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42DD5DC-FA5D-2C80-3CA7-6E8ED74CA7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6AF0CB6-7A9A-ADF3-C08C-A52ACCEBA6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FED0A13-37CA-0B74-9226-07750D5E1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10F9E3-44AF-B22A-99AD-0854FDA134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74792C-1A13-6C44-8A18-65F50AFD7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219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6AE1C4-410B-09C6-EEDD-369FE0D8D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A80838-6F82-AB22-0BC9-52FBE6207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C324AE-CE62-74EC-73BB-242EE7231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327F63E-C7D7-38AE-01CC-830EAAC1A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122E735-A71B-0318-FB46-CB480C0B9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75784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6C9165-6843-9407-F979-122B0458E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F1EE8E3-18C2-DF53-3308-7BED216D2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A915916-5160-92E9-8837-F1BE27295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8AB9FEB-E228-DE3B-4439-EC9B6B57C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B0DEF8-82D9-6FF3-8F10-4B2C269FF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9859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85A277-D967-AF4D-E83F-AC4496E7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32F04F1-2A6C-B805-E5D9-4B635F35F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57FF47A6-1A82-2985-1973-DAC3B1029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A1F145D-AB38-A47A-475B-0F3CD14EA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DC769EA-F104-BEF4-B9E6-ED4A4DE5E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9EA97CF-C0C1-BBE8-2240-49BC8D12C4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5818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15C90D-8775-7412-0FEA-379E92273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FDB44F3-DE84-419D-BB72-721580508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D727CAD1-8A90-7D87-356F-65D67E1BDB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E6935E4-E2F5-D738-FEFD-28687B3804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5E1BBBE-3A22-7126-E8E5-75C94E6E7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85ECDC6-9FA9-8F3A-CACD-944C66721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9739044-AD1D-319E-FA27-92D8613E6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9CA0F411-1F96-513A-E242-DD7B45B56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0304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37F68D-A62F-E4BC-9BBF-38A2601B2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1E91E271-C4E9-8438-6459-D89BADBE64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65B855CC-68AB-9E13-845B-1773F96C3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88CFB9F-B33B-A93D-C513-1D5F383ED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357CB29-4EE4-0816-3C03-50AF8A992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834A780-138E-EE42-F31C-5C56177AE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ABAC063-DC62-1063-30DC-7C68501C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63880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C7E268E-F2B3-F229-56DA-8ECB63891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3F08DBF-7BBF-F4A9-838A-EDE596ECF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5E3A8C8-57C7-90CF-0B0A-C1FC8175B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38CDC2D-809B-A639-1407-DE52A8E92D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B3E6E37-8211-3C61-2B1C-2CBECB820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EB1E841-CC40-6DBC-18B7-36E61C7FD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6055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40BBFC-1B04-DDAC-B7FA-203E66AA5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310FA8D6-2FA4-4DAE-8571-C4752D4115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391FCE-17CA-B873-239A-FBB7016F1A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657D4DD-FA65-87A9-DDD2-5A858F9D7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767AAC0-7D0D-548A-C71B-84EB6F31B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9C9F70C-F7AE-2457-05E3-6DF784D0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487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0D37B0E6-A97C-C0C9-CD06-D95AA7F30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BF74D4-AF85-5884-61D7-3056C8E34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385514E-2E2F-AA8A-08CF-C2464F86F2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236A34-3189-46AE-A6EB-F452E6A3AD60}" type="datetimeFigureOut">
              <a:rPr lang="nl-NL" smtClean="0"/>
              <a:t>4-12-2025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6752DB2-73E8-377F-B237-9699D5830D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18365F1-D026-E337-0E19-B7CDBA5945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B39897-29ED-4372-9806-E2BB76CE4D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816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 2">
            <a:extLst>
              <a:ext uri="{FF2B5EF4-FFF2-40B4-BE49-F238E27FC236}">
                <a16:creationId xmlns:a16="http://schemas.microsoft.com/office/drawing/2014/main" id="{884A6FE3-C039-F741-F934-CCE6E19300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251310"/>
              </p:ext>
            </p:extLst>
          </p:nvPr>
        </p:nvGraphicFramePr>
        <p:xfrm>
          <a:off x="2065679" y="2130063"/>
          <a:ext cx="8369298" cy="35026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889341">
                  <a:extLst>
                    <a:ext uri="{9D8B030D-6E8A-4147-A177-3AD203B41FA5}">
                      <a16:colId xmlns:a16="http://schemas.microsoft.com/office/drawing/2014/main" val="3918373296"/>
                    </a:ext>
                  </a:extLst>
                </a:gridCol>
                <a:gridCol w="3753372">
                  <a:extLst>
                    <a:ext uri="{9D8B030D-6E8A-4147-A177-3AD203B41FA5}">
                      <a16:colId xmlns:a16="http://schemas.microsoft.com/office/drawing/2014/main" val="3483867218"/>
                    </a:ext>
                  </a:extLst>
                </a:gridCol>
                <a:gridCol w="2726585">
                  <a:extLst>
                    <a:ext uri="{9D8B030D-6E8A-4147-A177-3AD203B41FA5}">
                      <a16:colId xmlns:a16="http://schemas.microsoft.com/office/drawing/2014/main" val="1880664406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fontAlgn="auto"/>
                      <a:endParaRPr lang="nl-NL" sz="1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sz="1900" dirty="0">
                          <a:effectLst/>
                          <a:latin typeface="Calibri"/>
                        </a:rPr>
                        <a:t>(potentiële) belangenverstrengeling</a:t>
                      </a:r>
                      <a:endParaRPr lang="nl-NL" sz="24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nl-NL" sz="1900" dirty="0">
                          <a:effectLst/>
                          <a:latin typeface="Calibri"/>
                        </a:rPr>
                        <a:t>Ja/Nee</a:t>
                      </a:r>
                      <a:endParaRPr lang="nl-NL" sz="24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511319"/>
                  </a:ext>
                </a:extLst>
              </a:tr>
              <a:tr h="975360">
                <a:tc>
                  <a:txBody>
                    <a:bodyPr/>
                    <a:lstStyle/>
                    <a:p>
                      <a:pPr fontAlgn="auto"/>
                      <a:endParaRPr lang="nl-NL" sz="19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nl-NL" sz="1900" dirty="0">
                          <a:effectLst/>
                          <a:latin typeface="Calibri"/>
                        </a:rPr>
                        <a:t>Voor bijeenkomst mogelijk relevante relaties met bedrijven</a:t>
                      </a:r>
                      <a:endParaRPr lang="nl-NL" sz="24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nl-NL" sz="1900" dirty="0">
                          <a:effectLst/>
                          <a:latin typeface="Calibri"/>
                        </a:rPr>
                        <a:t>Noem hier relevante relaties</a:t>
                      </a:r>
                      <a:endParaRPr lang="nl-NL" sz="24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 anchor="ctr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7842762"/>
                  </a:ext>
                </a:extLst>
              </a:tr>
              <a:tr h="1917700">
                <a:tc>
                  <a:txBody>
                    <a:bodyPr/>
                    <a:lstStyle/>
                    <a:p>
                      <a:pPr marL="342900" lvl="0" indent="-342900" fontAlgn="auto">
                        <a:buFont typeface="Arial" panose="020B0604020202020204" pitchFamily="34" charset="0"/>
                        <a:buChar char="•"/>
                      </a:pPr>
                      <a:endParaRPr lang="nl-NL" sz="190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0553" marR="60553" marT="60960" marB="60960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1900" dirty="0">
                          <a:effectLst/>
                          <a:latin typeface="Calibri"/>
                        </a:rPr>
                        <a:t>Sponsoring of onderzoeksgeld</a:t>
                      </a:r>
                      <a:endParaRPr lang="nl-NL" sz="1500" dirty="0">
                        <a:effectLst/>
                        <a:latin typeface="Calibri"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1900" dirty="0">
                          <a:effectLst/>
                          <a:latin typeface="Calibri"/>
                        </a:rPr>
                        <a:t>Honorarium of andere (financiële) vergoeding</a:t>
                      </a:r>
                      <a:endParaRPr lang="nl-NL" sz="1500" dirty="0">
                        <a:effectLst/>
                        <a:latin typeface="Calibri"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1900" dirty="0">
                          <a:effectLst/>
                          <a:latin typeface="Calibri"/>
                        </a:rPr>
                        <a:t>Aandeelhouder</a:t>
                      </a:r>
                      <a:endParaRPr lang="nl-NL" sz="1500" dirty="0">
                        <a:effectLst/>
                        <a:latin typeface="Calibri"/>
                      </a:endParaRPr>
                    </a:p>
                    <a:p>
                      <a:pPr marL="342900" lvl="0" indent="-342900" fontAlgn="base">
                        <a:buFont typeface="Arial" panose="020B0604020202020204" pitchFamily="34" charset="0"/>
                        <a:buChar char="•"/>
                      </a:pPr>
                      <a:r>
                        <a:rPr lang="nl-NL" sz="1900" dirty="0">
                          <a:effectLst/>
                          <a:latin typeface="Calibri"/>
                        </a:rPr>
                        <a:t>Andere relatie, namelijk …</a:t>
                      </a:r>
                      <a:endParaRPr lang="nl-NL" sz="15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fontAlgn="base"/>
                      <a:endParaRPr lang="nl-NL" sz="240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base"/>
                      <a:r>
                        <a:rPr lang="nl-NL" sz="1900" dirty="0">
                          <a:effectLst/>
                          <a:latin typeface="Calibri"/>
                        </a:rPr>
                        <a:t>                      Ja/Nee</a:t>
                      </a:r>
                    </a:p>
                    <a:p>
                      <a:pPr algn="ctr" fontAlgn="base"/>
                      <a:r>
                        <a:rPr lang="nl-NL" sz="1900" dirty="0">
                          <a:effectLst/>
                          <a:latin typeface="Calibri"/>
                        </a:rPr>
                        <a:t>Indien ja, welke?</a:t>
                      </a:r>
                      <a:endParaRPr lang="nl-NL" sz="2400" dirty="0">
                        <a:effectLst/>
                        <a:latin typeface="Calibri"/>
                      </a:endParaRPr>
                    </a:p>
                  </a:txBody>
                  <a:tcPr marL="60553" marR="60553" marT="60960" marB="60960">
                    <a:lnL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54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090236"/>
                  </a:ext>
                </a:extLst>
              </a:tr>
            </a:tbl>
          </a:graphicData>
        </a:graphic>
      </p:graphicFrame>
      <p:sp>
        <p:nvSpPr>
          <p:cNvPr id="6" name="Titel 5">
            <a:extLst>
              <a:ext uri="{FF2B5EF4-FFF2-40B4-BE49-F238E27FC236}">
                <a16:creationId xmlns:a16="http://schemas.microsoft.com/office/drawing/2014/main" id="{84F38409-A63F-E0B8-0D32-686F138D0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8967" y="375213"/>
            <a:ext cx="10972800" cy="1470025"/>
          </a:xfrm>
        </p:spPr>
        <p:txBody>
          <a:bodyPr/>
          <a:lstStyle>
            <a:defPPr>
              <a:defRPr lang="en-US"/>
            </a:defPPr>
            <a:lvl1pPr marL="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609585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dirty="0">
                <a:solidFill>
                  <a:schemeClr val="tx1"/>
                </a:solidFill>
              </a:rPr>
              <a:t>     </a:t>
            </a:r>
            <a:r>
              <a:rPr lang="nl-NL" dirty="0" err="1">
                <a:solidFill>
                  <a:schemeClr val="tx1"/>
                </a:solidFill>
              </a:rPr>
              <a:t>Disclosure</a:t>
            </a:r>
            <a:r>
              <a:rPr lang="nl-NL" dirty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810132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gegevenspatientenrol xmlns="d7681759-01c1-4ded-b355-5f9e0bb13160" xsi:nil="true"/>
    <onderwijskundigemogelijkheden xmlns="d7681759-01c1-4ded-b355-5f9e0bb13160" xsi:nil="true"/>
    <TaxCatchAll xmlns="65e42122-575c-4b0a-b38e-e163c1c4b572" xsi:nil="true"/>
    <lcf76f155ced4ddcb4097134ff3c332f xmlns="d7681759-01c1-4ded-b355-5f9e0bb13160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FBF8C80DE03946A9DE433BA2505746" ma:contentTypeVersion="21" ma:contentTypeDescription="Een nieuw document maken." ma:contentTypeScope="" ma:versionID="35e208a43fe17c1c13ff86dcaeb58ebe">
  <xsd:schema xmlns:xsd="http://www.w3.org/2001/XMLSchema" xmlns:xs="http://www.w3.org/2001/XMLSchema" xmlns:p="http://schemas.microsoft.com/office/2006/metadata/properties" xmlns:ns2="d7681759-01c1-4ded-b355-5f9e0bb13160" xmlns:ns3="65e42122-575c-4b0a-b38e-e163c1c4b572" targetNamespace="http://schemas.microsoft.com/office/2006/metadata/properties" ma:root="true" ma:fieldsID="391eef813751ce7ddfa27a0c5e0e28d6" ns2:_="" ns3:_="">
    <xsd:import namespace="d7681759-01c1-4ded-b355-5f9e0bb13160"/>
    <xsd:import namespace="65e42122-575c-4b0a-b38e-e163c1c4b5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gegevenspatientenrol" minOccurs="0"/>
                <xsd:element ref="ns2:onderwijskundigemogelijkhed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681759-01c1-4ded-b355-5f9e0bb131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gegevenspatientenrol" ma:index="20" nillable="true" ma:displayName="gegevens patientenrol" ma:format="Dropdown" ma:internalName="gegevenspatientenrol">
      <xsd:simpleType>
        <xsd:restriction base="dms:Text">
          <xsd:maxLength value="255"/>
        </xsd:restriction>
      </xsd:simpleType>
    </xsd:element>
    <xsd:element name="onderwijskundigemogelijkheden" ma:index="21" nillable="true" ma:displayName="doel en didactische mogelijkheden " ma:format="Dropdown" ma:internalName="onderwijskundigemogelijkheden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Afbeeldingtags" ma:readOnly="false" ma:fieldId="{5cf76f15-5ced-4ddc-b409-7134ff3c332f}" ma:taxonomyMulti="true" ma:sspId="7c2f045d-83b2-416b-a68b-5f28bb943f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5e42122-575c-4b0a-b38e-e163c1c4b572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362e047e-cbaa-47d4-a209-c366d3329fdf}" ma:internalName="TaxCatchAll" ma:showField="CatchAllData" ma:web="65e42122-575c-4b0a-b38e-e163c1c4b57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7C05123-1D9A-48D1-AAB3-A86188A1F548}">
  <ds:schemaRefs>
    <ds:schemaRef ds:uri="http://schemas.microsoft.com/office/2006/metadata/properties"/>
    <ds:schemaRef ds:uri="http://schemas.microsoft.com/office/infopath/2007/PartnerControls"/>
    <ds:schemaRef ds:uri="d7681759-01c1-4ded-b355-5f9e0bb13160"/>
    <ds:schemaRef ds:uri="65e42122-575c-4b0a-b38e-e163c1c4b572"/>
  </ds:schemaRefs>
</ds:datastoreItem>
</file>

<file path=customXml/itemProps2.xml><?xml version="1.0" encoding="utf-8"?>
<ds:datastoreItem xmlns:ds="http://schemas.openxmlformats.org/officeDocument/2006/customXml" ds:itemID="{7E075855-D147-41BF-9937-7C3E78390E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5F4A49-5E6E-40DF-B3AA-538C8EBC0C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7681759-01c1-4ded-b355-5f9e0bb13160"/>
    <ds:schemaRef ds:uri="65e42122-575c-4b0a-b38e-e163c1c4b5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</Words>
  <Application>Microsoft Office PowerPoint</Application>
  <PresentationFormat>Breedbeeld</PresentationFormat>
  <Paragraphs>12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Segoe UI</vt:lpstr>
      <vt:lpstr>Kantoorthema</vt:lpstr>
      <vt:lpstr>     Disclosure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Annemarie Breed | DOKh</dc:creator>
  <cp:lastModifiedBy>Annemarie Breed | DOKh</cp:lastModifiedBy>
  <cp:revision>1</cp:revision>
  <dcterms:created xsi:type="dcterms:W3CDTF">2025-11-27T10:14:55Z</dcterms:created>
  <dcterms:modified xsi:type="dcterms:W3CDTF">2025-12-04T13:13:39Z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0x01010092FBF8C80DE03946A9DE433BA2505746</vt:lpwstr>
  </property>
  <property fmtid="{D5CDD505-2E9C-101B-9397-08002B2CF9AE}" pid="3" name="MediaServiceImageTags">
    <vt:lpwstr/>
  </property>
</Properties>
</file>